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8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FECD-602B-2CA0-2537-F0EDFFA1B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58700-5C80-6648-7834-B9FCEE80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22E8-E255-0A31-9C9D-B767E191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1B78D-A6B6-F39C-4678-6DF2D71B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4672B-805D-68E8-3139-0F2161D8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0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0FA6-4A89-471E-4AAB-B5D67941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A37D1-0D28-C4C0-ED51-6FEF543CD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FF697-99AF-8A09-1B33-F6DDDC1B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B9B9-7CC5-0D72-5195-52B91552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7FE5D-01D3-FBFF-AF15-767D3326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4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8560-E413-CFD0-F1E6-52E16C7E2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E579E-6FCF-3380-2A83-7FB10672C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12CC-0A92-6126-E23D-E7AAEEB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2C892-B99E-3604-F3E8-D0C7EF27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3EF6-8F15-8299-78E2-0C6322B4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01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6B60-454B-8F81-343A-D6096491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6ACF-B995-CA47-3585-01F552B3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4CE0-D3D5-F237-0FB8-5959A07C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4C24F-AD5A-00FA-4B78-5C24E98D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570C-6984-EF25-AB79-847B8CB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6EFA-F133-A0A7-9D5D-B43DFCEA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A80ED-7F3B-1174-68AE-A5B120E8E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407B-4CED-B4FE-E913-CCB98D28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D937-B6E3-8316-432D-950D386C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67BF-CAE9-1AEE-6EDD-1827D06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20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2F7C-5B36-379B-A252-7E32CEDC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99E94-46E8-1C85-4BCD-4A30903A4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DA8D5-EA89-7917-2742-D40CEFFA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2F59D-05C0-24F5-BC43-31BA8518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8BA00-81FE-F6CB-1A8F-297D850A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84674-AF75-5B49-81E7-5FB82495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7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D9BD-08B7-252C-BA92-AB83FA40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554E-40B7-42EB-8B5D-3ACFE9B7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52D88-AFC0-95C3-1FCE-EFB9A5FA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FDD42-D201-C0AB-C47F-F7E9AC27D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33C32-9BDE-BABC-8B4C-80373F9E6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E4707-1C6B-EF08-D307-91C23C0E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D048E-040D-50F3-745C-17A863E9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E009A-D4B2-8B78-F447-C7EB9B0F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65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E8F9-C7CF-D550-22D6-BCB39FE7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3649A-B608-08CC-0252-4AB18F3E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1051B-F0BD-6770-EA90-2835F204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B3EFC-FFAB-E63D-B8F5-E24951F7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8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C2E00-D42E-5BFD-0B70-3F0E0B58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1FFAC-5BBD-5223-DCCE-F96F0252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4980-C834-57BC-9B03-EE96B4FD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3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01C3-9A37-140A-3828-D63D150C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F557-3C3F-B43A-D9AB-FB7F8C27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23409-050C-B739-FFC9-ADF53F78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1B4B2-B9F3-E41A-2017-2D5A4C84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CC402-C5BB-6740-6113-D4724259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AEA2E-7978-64BB-F0E9-EBA9EAAA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95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3BFB-A489-3895-FDF0-DF886EAD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F39A7-F644-90EF-3753-6E891D5CF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4B446-66A3-1B56-ECA6-AA5AA1E3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F1F44-330D-94BA-8514-9B8F0F38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C76DD-652C-5442-A384-7CA3D900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1A2A-55E1-0B33-2D6D-055C7741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05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11C9D-DC1F-91FA-C167-094B89AE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1024-6F69-E272-5F1A-08AC38A2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F71DC-E3AD-550B-CD12-BC2EE2FC1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B908-B1ED-44A7-BECF-DB3D800B1FA1}" type="datetimeFigureOut">
              <a:rPr lang="hr-HR" smtClean="0"/>
              <a:t>14.06.2024.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7A8B-87A7-8D47-F21A-04D1A2638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6199-BD2B-0954-A8D3-EE5241190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8F279-54F5-492D-A632-C3193269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2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33E873-8E1A-869B-B152-8484E51C18AE}"/>
              </a:ext>
            </a:extLst>
          </p:cNvPr>
          <p:cNvSpPr txBox="1"/>
          <p:nvPr/>
        </p:nvSpPr>
        <p:spPr>
          <a:xfrm>
            <a:off x="2705099" y="166549"/>
            <a:ext cx="711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FILIP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FERDERBER</a:t>
            </a:r>
            <a:endParaRPr kumimoji="0" lang="hr-H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C5FA8-E6A1-4EE4-3B84-3FEE0FB3354C}"/>
              </a:ext>
            </a:extLst>
          </p:cNvPr>
          <p:cNvSpPr txBox="1"/>
          <p:nvPr/>
        </p:nvSpPr>
        <p:spPr>
          <a:xfrm>
            <a:off x="2705099" y="1058292"/>
            <a:ext cx="6797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			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Gender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: 			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Nationality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: 		Croatia/Croatian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School Currently Attending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Gimnazija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Benedikt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Kotruljevic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; Zagreb; Croatia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E-mail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		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filip.ferderber@icloud.com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Phone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			+385 91 44 444 33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21F88-3E1E-81AF-B3F4-25A85905B0A5}"/>
              </a:ext>
            </a:extLst>
          </p:cNvPr>
          <p:cNvCxnSpPr>
            <a:cxnSpLocks/>
          </p:cNvCxnSpPr>
          <p:nvPr/>
        </p:nvCxnSpPr>
        <p:spPr>
          <a:xfrm>
            <a:off x="149849" y="3950271"/>
            <a:ext cx="0" cy="241871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6B2FD8-3EA0-055E-0855-0A55C3035ADC}"/>
              </a:ext>
            </a:extLst>
          </p:cNvPr>
          <p:cNvCxnSpPr>
            <a:cxnSpLocks/>
          </p:cNvCxnSpPr>
          <p:nvPr/>
        </p:nvCxnSpPr>
        <p:spPr>
          <a:xfrm>
            <a:off x="10170254" y="611981"/>
            <a:ext cx="0" cy="57782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05E660-ACC4-50A4-3DF3-D42FA6F5350D}"/>
              </a:ext>
            </a:extLst>
          </p:cNvPr>
          <p:cNvSpPr txBox="1"/>
          <p:nvPr/>
        </p:nvSpPr>
        <p:spPr>
          <a:xfrm>
            <a:off x="10289318" y="611981"/>
            <a:ext cx="151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STATISTICS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EB5F8-82C2-68BA-135F-B1CC8EFB81B0}"/>
              </a:ext>
            </a:extLst>
          </p:cNvPr>
          <p:cNvSpPr txBox="1"/>
          <p:nvPr/>
        </p:nvSpPr>
        <p:spPr>
          <a:xfrm>
            <a:off x="10289317" y="1113678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Söhne Breit" panose="020B0505030202060203" pitchFamily="34" charset="-18"/>
              </a:rPr>
              <a:t>18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Games played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A78968-5090-AB80-4F88-881B79F88694}"/>
              </a:ext>
            </a:extLst>
          </p:cNvPr>
          <p:cNvSpPr txBox="1"/>
          <p:nvPr/>
        </p:nvSpPr>
        <p:spPr>
          <a:xfrm>
            <a:off x="10289315" y="1675855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19.3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Points/game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CBF63B-6D04-BE98-063A-01E0227ABA61}"/>
              </a:ext>
            </a:extLst>
          </p:cNvPr>
          <p:cNvSpPr txBox="1"/>
          <p:nvPr/>
        </p:nvSpPr>
        <p:spPr>
          <a:xfrm>
            <a:off x="10289315" y="2243248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Söhne Breit" panose="020B0505030202060203" pitchFamily="34" charset="-18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.2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Assists/game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53765-1278-311A-896B-00474D353DF1}"/>
              </a:ext>
            </a:extLst>
          </p:cNvPr>
          <p:cNvSpPr txBox="1"/>
          <p:nvPr/>
        </p:nvSpPr>
        <p:spPr>
          <a:xfrm>
            <a:off x="10289315" y="2777193"/>
            <a:ext cx="15192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7.0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Rebounds/game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088E38-16DF-81E6-07DE-009EB6563639}"/>
              </a:ext>
            </a:extLst>
          </p:cNvPr>
          <p:cNvSpPr txBox="1"/>
          <p:nvPr/>
        </p:nvSpPr>
        <p:spPr>
          <a:xfrm>
            <a:off x="10289314" y="3288648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3.0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Steals/game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1B939B-8034-01E7-E6E6-9FD98F2AF95B}"/>
              </a:ext>
            </a:extLst>
          </p:cNvPr>
          <p:cNvSpPr txBox="1"/>
          <p:nvPr/>
        </p:nvSpPr>
        <p:spPr>
          <a:xfrm>
            <a:off x="10289313" y="3848581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Söhne Breit" panose="020B0505030202060203" pitchFamily="34" charset="-18"/>
              </a:rPr>
              <a:t>0.2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Blocks/game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812662-4519-E1BA-99F2-447F975B1AD0}"/>
              </a:ext>
            </a:extLst>
          </p:cNvPr>
          <p:cNvSpPr txBox="1"/>
          <p:nvPr/>
        </p:nvSpPr>
        <p:spPr>
          <a:xfrm>
            <a:off x="10289313" y="4384555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51.4%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Field Goal %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DC6B08-05C8-5395-182A-C418FB567848}"/>
              </a:ext>
            </a:extLst>
          </p:cNvPr>
          <p:cNvSpPr txBox="1"/>
          <p:nvPr/>
        </p:nvSpPr>
        <p:spPr>
          <a:xfrm>
            <a:off x="10284552" y="4920529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80%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Free Throw %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BE4F8-4A13-0C79-1673-60D4C03C4252}"/>
              </a:ext>
            </a:extLst>
          </p:cNvPr>
          <p:cNvSpPr txBox="1"/>
          <p:nvPr/>
        </p:nvSpPr>
        <p:spPr>
          <a:xfrm>
            <a:off x="10284552" y="5482706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43.9%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Three-Point %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909E03-1785-5A57-4D0D-9B4E8AC22D7D}"/>
              </a:ext>
            </a:extLst>
          </p:cNvPr>
          <p:cNvSpPr txBox="1"/>
          <p:nvPr/>
        </p:nvSpPr>
        <p:spPr>
          <a:xfrm>
            <a:off x="10284552" y="6016693"/>
            <a:ext cx="1433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2.2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Turnovers/game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A6FCBF-83E2-59A0-0720-19292A197615}"/>
              </a:ext>
            </a:extLst>
          </p:cNvPr>
          <p:cNvSpPr txBox="1"/>
          <p:nvPr/>
        </p:nvSpPr>
        <p:spPr>
          <a:xfrm>
            <a:off x="286340" y="3953093"/>
            <a:ext cx="2148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Born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 24 May 2006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1E2C6-5F81-3F8D-5B47-A8AFFF4A02B8}"/>
              </a:ext>
            </a:extLst>
          </p:cNvPr>
          <p:cNvSpPr txBox="1"/>
          <p:nvPr/>
        </p:nvSpPr>
        <p:spPr>
          <a:xfrm>
            <a:off x="1972167" y="3950271"/>
            <a:ext cx="1942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From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Croatia, Zagreb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060384-D39C-4EDA-1898-6C2E0A09085A}"/>
              </a:ext>
            </a:extLst>
          </p:cNvPr>
          <p:cNvSpPr txBox="1"/>
          <p:nvPr/>
        </p:nvSpPr>
        <p:spPr>
          <a:xfrm>
            <a:off x="304699" y="4332824"/>
            <a:ext cx="1190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</a:defRPr>
            </a:lvl1pPr>
          </a:lstStyle>
          <a:p>
            <a:r>
              <a:rPr lang="en-US" dirty="0"/>
              <a:t>Height:</a:t>
            </a:r>
          </a:p>
          <a:p>
            <a:pPr>
              <a:defRPr/>
            </a:pPr>
            <a:r>
              <a:rPr lang="en-US" dirty="0">
                <a:latin typeface="+mn-lt"/>
              </a:rPr>
              <a:t>6’5”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9B659B-FA97-1CF2-D2C2-A00A202465C1}"/>
              </a:ext>
            </a:extLst>
          </p:cNvPr>
          <p:cNvSpPr txBox="1"/>
          <p:nvPr/>
        </p:nvSpPr>
        <p:spPr>
          <a:xfrm>
            <a:off x="1980285" y="4343814"/>
            <a:ext cx="1007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</a:defRPr>
            </a:lvl1pPr>
          </a:lstStyle>
          <a:p>
            <a:r>
              <a:rPr lang="en-US" dirty="0"/>
              <a:t>Weight:</a:t>
            </a:r>
          </a:p>
          <a:p>
            <a:pPr>
              <a:defRPr/>
            </a:pPr>
            <a:r>
              <a:rPr lang="en-US" dirty="0">
                <a:latin typeface="+mn-lt"/>
              </a:rPr>
              <a:t>187 </a:t>
            </a:r>
            <a:r>
              <a:rPr lang="en-US" dirty="0" err="1">
                <a:latin typeface="+mn-lt"/>
              </a:rPr>
              <a:t>lb</a:t>
            </a:r>
            <a:endParaRPr lang="en-US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1B4782-BF69-BEF5-00B6-90E4267493E1}"/>
              </a:ext>
            </a:extLst>
          </p:cNvPr>
          <p:cNvSpPr txBox="1"/>
          <p:nvPr/>
        </p:nvSpPr>
        <p:spPr>
          <a:xfrm>
            <a:off x="286340" y="4893285"/>
            <a:ext cx="166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Primary Position: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white"/>
                </a:solidFill>
              </a:rPr>
              <a:t>Shooting Guard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081741-CAA2-4EB4-8321-16532D8B9CF4}"/>
              </a:ext>
            </a:extLst>
          </p:cNvPr>
          <p:cNvSpPr txBox="1"/>
          <p:nvPr/>
        </p:nvSpPr>
        <p:spPr>
          <a:xfrm>
            <a:off x="1968335" y="4865878"/>
            <a:ext cx="173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Secondary Position:</a:t>
            </a:r>
          </a:p>
          <a:p>
            <a:pPr>
              <a:defRPr/>
            </a:pPr>
            <a:r>
              <a:rPr lang="en-US" sz="1100" b="1" dirty="0">
                <a:solidFill>
                  <a:prstClr val="white"/>
                </a:solidFill>
              </a:rPr>
              <a:t>Point Guard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6EBCD7-1E83-AD7E-98D9-DCC6D54FBDB7}"/>
              </a:ext>
            </a:extLst>
          </p:cNvPr>
          <p:cNvCxnSpPr>
            <a:cxnSpLocks/>
          </p:cNvCxnSpPr>
          <p:nvPr/>
        </p:nvCxnSpPr>
        <p:spPr>
          <a:xfrm>
            <a:off x="4044819" y="2788620"/>
            <a:ext cx="0" cy="35930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E2955DE-0BD8-65F2-E951-ECC55E3BFBA7}"/>
              </a:ext>
            </a:extLst>
          </p:cNvPr>
          <p:cNvCxnSpPr>
            <a:cxnSpLocks/>
          </p:cNvCxnSpPr>
          <p:nvPr/>
        </p:nvCxnSpPr>
        <p:spPr>
          <a:xfrm>
            <a:off x="4181473" y="3383213"/>
            <a:ext cx="57816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84872E2-DAAB-664C-ADE6-73388A6A4912}"/>
              </a:ext>
            </a:extLst>
          </p:cNvPr>
          <p:cNvSpPr txBox="1"/>
          <p:nvPr/>
        </p:nvSpPr>
        <p:spPr>
          <a:xfrm>
            <a:off x="293593" y="5476100"/>
            <a:ext cx="1662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u="sng" dirty="0">
                <a:solidFill>
                  <a:prstClr val="white"/>
                </a:solidFill>
              </a:rPr>
              <a:t>Offensive Skills:</a:t>
            </a:r>
          </a:p>
          <a:p>
            <a:r>
              <a:rPr lang="en-GB" sz="1100" b="1" dirty="0">
                <a:solidFill>
                  <a:prstClr val="white"/>
                </a:solidFill>
              </a:rPr>
              <a:t>1. Three-point shooting</a:t>
            </a:r>
          </a:p>
          <a:p>
            <a:r>
              <a:rPr lang="en-GB" sz="1100" b="1" dirty="0">
                <a:solidFill>
                  <a:prstClr val="white"/>
                </a:solidFill>
              </a:rPr>
              <a:t>2. Dribble Penetration</a:t>
            </a:r>
          </a:p>
          <a:p>
            <a:r>
              <a:rPr lang="en-GB" sz="1100" b="1" dirty="0">
                <a:solidFill>
                  <a:prstClr val="white"/>
                </a:solidFill>
              </a:rPr>
              <a:t>3. ⁠Hi Basketball IQ - passing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F52CA9-6F96-9826-797A-3F685E937006}"/>
              </a:ext>
            </a:extLst>
          </p:cNvPr>
          <p:cNvSpPr txBox="1"/>
          <p:nvPr/>
        </p:nvSpPr>
        <p:spPr>
          <a:xfrm>
            <a:off x="2012220" y="3400480"/>
            <a:ext cx="173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Dominant Hand: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white"/>
                </a:solidFill>
              </a:rPr>
              <a:t>Left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9FB1BA-49DD-C377-ADF2-2BD56C18EC8B}"/>
              </a:ext>
            </a:extLst>
          </p:cNvPr>
          <p:cNvSpPr txBox="1"/>
          <p:nvPr/>
        </p:nvSpPr>
        <p:spPr>
          <a:xfrm>
            <a:off x="4201076" y="2730133"/>
            <a:ext cx="281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ACADEMIC INFORMATION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3C339B-CF94-092C-8E36-95186B5C3DD4}"/>
              </a:ext>
            </a:extLst>
          </p:cNvPr>
          <p:cNvSpPr txBox="1"/>
          <p:nvPr/>
        </p:nvSpPr>
        <p:spPr>
          <a:xfrm>
            <a:off x="4201076" y="3038579"/>
            <a:ext cx="1942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Graduation Year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: 2025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033B76-DCE0-3B1F-A86F-95C87355A975}"/>
              </a:ext>
            </a:extLst>
          </p:cNvPr>
          <p:cNvSpPr txBox="1"/>
          <p:nvPr/>
        </p:nvSpPr>
        <p:spPr>
          <a:xfrm>
            <a:off x="5990138" y="3029683"/>
            <a:ext cx="1694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GPA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</a:t>
            </a:r>
            <a:r>
              <a:rPr lang="en-US" sz="1100" dirty="0">
                <a:solidFill>
                  <a:prstClr val="white"/>
                </a:solidFill>
                <a:latin typeface="Söhne Breit" panose="020B0505030202060203" pitchFamily="34" charset="-18"/>
              </a:rPr>
              <a:t>3.9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7A30B1-A9E7-A5F6-F7E7-11D83A7B94FF}"/>
              </a:ext>
            </a:extLst>
          </p:cNvPr>
          <p:cNvSpPr txBox="1"/>
          <p:nvPr/>
        </p:nvSpPr>
        <p:spPr>
          <a:xfrm>
            <a:off x="7296704" y="3029964"/>
            <a:ext cx="267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Academic Interests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Physics, Mathematics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276DBC-B264-BFBC-59F4-35E5D323924E}"/>
              </a:ext>
            </a:extLst>
          </p:cNvPr>
          <p:cNvSpPr txBox="1"/>
          <p:nvPr/>
        </p:nvSpPr>
        <p:spPr>
          <a:xfrm>
            <a:off x="4201076" y="3774918"/>
            <a:ext cx="1942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Team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Basketball club CIBONA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D553434-BC68-643F-657F-B073680F2C2F}"/>
              </a:ext>
            </a:extLst>
          </p:cNvPr>
          <p:cNvSpPr txBox="1"/>
          <p:nvPr/>
        </p:nvSpPr>
        <p:spPr>
          <a:xfrm>
            <a:off x="6366264" y="3774918"/>
            <a:ext cx="1694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Coach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Marijan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Bagarić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B33684-6413-0413-71DD-FE42D202B05C}"/>
              </a:ext>
            </a:extLst>
          </p:cNvPr>
          <p:cNvSpPr txBox="1"/>
          <p:nvPr/>
        </p:nvSpPr>
        <p:spPr>
          <a:xfrm>
            <a:off x="8342812" y="3764165"/>
            <a:ext cx="1429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Coach contact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+385989505354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F75014-2E79-82CB-E705-360D20EED136}"/>
              </a:ext>
            </a:extLst>
          </p:cNvPr>
          <p:cNvSpPr txBox="1"/>
          <p:nvPr/>
        </p:nvSpPr>
        <p:spPr>
          <a:xfrm>
            <a:off x="4210299" y="4247904"/>
            <a:ext cx="289667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Sports Awards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2020_U15 National Championship_2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2021_U17 National Championship_2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2022_U17 National Championship_1</a:t>
            </a:r>
            <a:r>
              <a:rPr lang="en-US" sz="1100" baseline="30000" dirty="0" err="1">
                <a:solidFill>
                  <a:prstClr val="white"/>
                </a:solidFill>
                <a:latin typeface="Söhne Breit" panose="020B0505030202060203" pitchFamily="34" charset="-18"/>
              </a:rPr>
              <a:t>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2023_U19 National Championship_</a:t>
            </a:r>
            <a:r>
              <a:rPr lang="en-US" sz="1100" dirty="0">
                <a:solidFill>
                  <a:prstClr val="white"/>
                </a:solidFill>
                <a:latin typeface="Söhne Breit" panose="020B0505030202060203" pitchFamily="34" charset="-18"/>
              </a:rPr>
              <a:t>2</a:t>
            </a:r>
            <a:r>
              <a:rPr lang="en-US" sz="1100" baseline="30000" dirty="0">
                <a:solidFill>
                  <a:prstClr val="white"/>
                </a:solidFill>
                <a:latin typeface="Söhne Breit" panose="020B0505030202060203" pitchFamily="34" charset="-18"/>
              </a:rPr>
              <a:t>nd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place</a:t>
            </a:r>
          </a:p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2024_U19 National Championship_3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r</a:t>
            </a:r>
            <a:r>
              <a:rPr lang="en-US" sz="1100" baseline="30000" dirty="0">
                <a:solidFill>
                  <a:prstClr val="white"/>
                </a:solidFill>
                <a:latin typeface="Söhne Breit" panose="020B0505030202060203" pitchFamily="34" charset="-18"/>
              </a:rPr>
              <a:t>d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place</a:t>
            </a:r>
          </a:p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2024_SENIOR National Championship_3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r</a:t>
            </a:r>
            <a:r>
              <a:rPr lang="en-US" sz="1100" baseline="30000" dirty="0">
                <a:solidFill>
                  <a:prstClr val="white"/>
                </a:solidFill>
                <a:latin typeface="Söhne Breit" panose="020B0505030202060203" pitchFamily="34" charset="-18"/>
              </a:rPr>
              <a:t>d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place</a:t>
            </a:r>
          </a:p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2024_SENIOR National Cup_</a:t>
            </a:r>
            <a:r>
              <a:rPr lang="en-US" sz="1100" dirty="0">
                <a:solidFill>
                  <a:prstClr val="white"/>
                </a:solidFill>
                <a:latin typeface="Söhne Breit" panose="020B0505030202060203" pitchFamily="34" charset="-18"/>
              </a:rPr>
              <a:t>2</a:t>
            </a:r>
            <a:r>
              <a:rPr lang="en-US" sz="1100" baseline="30000" dirty="0">
                <a:solidFill>
                  <a:prstClr val="white"/>
                </a:solidFill>
                <a:latin typeface="Söhne Breit" panose="020B0505030202060203" pitchFamily="34" charset="-18"/>
              </a:rPr>
              <a:t>nd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place</a:t>
            </a:r>
          </a:p>
          <a:p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56E44F9-C4C4-7953-004A-E73AAB385E03}"/>
              </a:ext>
            </a:extLst>
          </p:cNvPr>
          <p:cNvSpPr txBox="1"/>
          <p:nvPr/>
        </p:nvSpPr>
        <p:spPr>
          <a:xfrm>
            <a:off x="7019926" y="4253066"/>
            <a:ext cx="315032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</a:defRPr>
            </a:lvl1pPr>
          </a:lstStyle>
          <a:p>
            <a:r>
              <a:rPr lang="en-US" dirty="0"/>
              <a:t>Camps/Training:</a:t>
            </a:r>
          </a:p>
          <a:p>
            <a:r>
              <a:rPr lang="en-US" b="0" dirty="0"/>
              <a:t>2021; U15 Croatian National Team Greece 3rd place</a:t>
            </a:r>
          </a:p>
          <a:p>
            <a:r>
              <a:rPr lang="en-US" b="0" dirty="0"/>
              <a:t>2022; U16 Croatian National Team EYOF 6th place</a:t>
            </a:r>
          </a:p>
          <a:p>
            <a:r>
              <a:rPr lang="en-US" b="0" dirty="0"/>
              <a:t>2023; U18 Croatian National team Camp</a:t>
            </a:r>
          </a:p>
          <a:p>
            <a:r>
              <a:rPr lang="en-US" b="0" dirty="0"/>
              <a:t>2024; IMG Academy Florida</a:t>
            </a:r>
          </a:p>
          <a:p>
            <a:r>
              <a:rPr lang="en-US" b="0" dirty="0"/>
              <a:t>2024; </a:t>
            </a:r>
            <a:r>
              <a:rPr lang="en-US" b="0" dirty="0" err="1"/>
              <a:t>HoopGroup</a:t>
            </a:r>
            <a:r>
              <a:rPr lang="en-US" b="0" dirty="0"/>
              <a:t>, </a:t>
            </a:r>
            <a:r>
              <a:rPr lang="en-GB" b="0" dirty="0"/>
              <a:t>Academic Elite Two, East    Stroudsburg University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072780-D2E9-A25C-74DD-F9C3B3FA6B38}"/>
              </a:ext>
            </a:extLst>
          </p:cNvPr>
          <p:cNvSpPr txBox="1"/>
          <p:nvPr/>
        </p:nvSpPr>
        <p:spPr>
          <a:xfrm>
            <a:off x="286301" y="6544888"/>
            <a:ext cx="1180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CONTACS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2EC5EE-B046-5AC8-26EE-32E9E3621C22}"/>
              </a:ext>
            </a:extLst>
          </p:cNvPr>
          <p:cNvSpPr txBox="1"/>
          <p:nvPr/>
        </p:nvSpPr>
        <p:spPr>
          <a:xfrm>
            <a:off x="1617274" y="6554843"/>
            <a:ext cx="322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Parents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Zeljan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Ferderber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4A994B-BC28-241F-DA6D-444AB47DAD95}"/>
              </a:ext>
            </a:extLst>
          </p:cNvPr>
          <p:cNvSpPr txBox="1"/>
          <p:nvPr/>
        </p:nvSpPr>
        <p:spPr>
          <a:xfrm>
            <a:off x="5030638" y="6531335"/>
            <a:ext cx="2220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E-mail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z.ferderber@me.com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FD4D3AB-9E4C-297D-F72C-C686FA7ABF46}"/>
              </a:ext>
            </a:extLst>
          </p:cNvPr>
          <p:cNvSpPr txBox="1"/>
          <p:nvPr/>
        </p:nvSpPr>
        <p:spPr>
          <a:xfrm>
            <a:off x="7369906" y="6544887"/>
            <a:ext cx="2297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Phone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 +385 91 14 96 057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2089FA-289C-CF8D-64B6-6CA7103C7095}"/>
              </a:ext>
            </a:extLst>
          </p:cNvPr>
          <p:cNvSpPr txBox="1"/>
          <p:nvPr/>
        </p:nvSpPr>
        <p:spPr>
          <a:xfrm>
            <a:off x="4201076" y="3471121"/>
            <a:ext cx="1942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EXPERINCE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öhne Breit" panose="020B0505030202060203" pitchFamily="34" charset="-18"/>
              <a:ea typeface="+mn-ea"/>
              <a:cs typeface="+mn-cs"/>
            </a:endParaRPr>
          </a:p>
        </p:txBody>
      </p:sp>
      <p:pic>
        <p:nvPicPr>
          <p:cNvPr id="2" name="id-A57800B4-75F9-4F60-881E-9D638A54EA72" descr="Image.png">
            <a:extLst>
              <a:ext uri="{FF2B5EF4-FFF2-40B4-BE49-F238E27FC236}">
                <a16:creationId xmlns:a16="http://schemas.microsoft.com/office/drawing/2014/main" id="{BA2359F6-5DE4-6628-7349-21B7993E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2" y="100770"/>
            <a:ext cx="2116159" cy="37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EB27E-402A-864B-720A-0833FE08C183}"/>
              </a:ext>
            </a:extLst>
          </p:cNvPr>
          <p:cNvSpPr txBox="1"/>
          <p:nvPr/>
        </p:nvSpPr>
        <p:spPr>
          <a:xfrm>
            <a:off x="4220996" y="5530305"/>
            <a:ext cx="44703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prstClr val="white"/>
              </a:solidFill>
              <a:latin typeface="Söhne Breit" panose="020B0505030202060203" pitchFamily="34" charset="-18"/>
            </a:endParaRPr>
          </a:p>
          <a:p>
            <a:r>
              <a:rPr lang="en-US" sz="1100" b="1" dirty="0">
                <a:solidFill>
                  <a:prstClr val="white"/>
                </a:solidFill>
                <a:latin typeface="Söhne Breit" panose="020B0505030202060203" pitchFamily="34" charset="-18"/>
              </a:rPr>
              <a:t>Personal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 Awards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:</a:t>
            </a:r>
            <a:endParaRPr lang="en-US" sz="1100" b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EYBL U17 Tournament Cluj; 2022 Romania – ALL STAR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EYBL U17 Tournament Vienna; 2023 Austria – ALL STAR team</a:t>
            </a:r>
          </a:p>
          <a:p>
            <a:pPr lvl="0">
              <a:defRPr/>
            </a:pPr>
            <a:r>
              <a:rPr lang="en-US" sz="1100" dirty="0">
                <a:solidFill>
                  <a:prstClr val="white"/>
                </a:solidFill>
                <a:latin typeface="Söhne Breit" panose="020B0505030202060203" pitchFamily="34" charset="-18"/>
              </a:rPr>
              <a:t>PH National Final4 Championship U19, Zadar 2024; Croatia,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öhne Breit" panose="020B0505030202060203" pitchFamily="34" charset="-18"/>
                <a:ea typeface="+mn-ea"/>
                <a:cs typeface="+mn-cs"/>
              </a:rPr>
              <a:t>ALL STAR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509D6-A1B7-CE54-11F5-3E6032B96E64}"/>
              </a:ext>
            </a:extLst>
          </p:cNvPr>
          <p:cNvSpPr txBox="1"/>
          <p:nvPr/>
        </p:nvSpPr>
        <p:spPr>
          <a:xfrm>
            <a:off x="1948911" y="5473278"/>
            <a:ext cx="2148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prstClr val="white"/>
                </a:solidFill>
              </a:defRPr>
            </a:lvl1pPr>
          </a:lstStyle>
          <a:p>
            <a:r>
              <a:rPr lang="en-GB" u="sng" dirty="0"/>
              <a:t>Defensive Skills:</a:t>
            </a:r>
          </a:p>
          <a:p>
            <a:r>
              <a:rPr lang="en-GB" dirty="0"/>
              <a:t>1. Deflections, Aggressiveness  </a:t>
            </a:r>
          </a:p>
          <a:p>
            <a:r>
              <a:rPr lang="en-GB" dirty="0"/>
              <a:t>2. Great anticipation in passing line to create steals</a:t>
            </a:r>
          </a:p>
          <a:p>
            <a:r>
              <a:rPr lang="en-GB" dirty="0"/>
              <a:t>3. Excellent timing in rebounding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1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28261</TotalTime>
  <Words>368</Words>
  <Application>Microsoft Macintosh PowerPoint</Application>
  <PresentationFormat>Widescreen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Söhne Breit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Bašić</dc:creator>
  <cp:lastModifiedBy>Željan Ferderber</cp:lastModifiedBy>
  <cp:revision>20</cp:revision>
  <cp:lastPrinted>2024-06-13T09:45:36Z</cp:lastPrinted>
  <dcterms:created xsi:type="dcterms:W3CDTF">2022-12-20T09:26:42Z</dcterms:created>
  <dcterms:modified xsi:type="dcterms:W3CDTF">2024-06-15T08:32:41Z</dcterms:modified>
</cp:coreProperties>
</file>